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61" r:id="rId4"/>
    <p:sldId id="262" r:id="rId5"/>
    <p:sldId id="263" r:id="rId6"/>
    <p:sldId id="257" r:id="rId7"/>
    <p:sldId id="258" r:id="rId8"/>
    <p:sldId id="259" r:id="rId9"/>
    <p:sldId id="260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3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33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0436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14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6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6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7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6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6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3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5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7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91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8BCF-6E5A-4B41-9F8B-B96BF5D89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WHISPER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2835-F53F-4E63-948A-909533B01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3.0</a:t>
            </a:r>
          </a:p>
        </p:txBody>
      </p:sp>
    </p:spTree>
    <p:extLst>
      <p:ext uri="{BB962C8B-B14F-4D97-AF65-F5344CB8AC3E}">
        <p14:creationId xmlns:p14="http://schemas.microsoft.com/office/powerpoint/2010/main" val="375213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4CB7-4F9D-467B-91F2-F2184A09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10" y="76126"/>
            <a:ext cx="10353762" cy="1981347"/>
          </a:xfrm>
        </p:spPr>
        <p:txBody>
          <a:bodyPr/>
          <a:lstStyle/>
          <a:p>
            <a:r>
              <a:rPr lang="en-US" dirty="0"/>
              <a:t>Server application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2C8DDA-FA27-44BB-AC07-EC39FC87C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create server </a:t>
            </a:r>
          </a:p>
          <a:p>
            <a:pPr lvl="1"/>
            <a:r>
              <a:rPr lang="en-US" dirty="0"/>
              <a:t>Enter your username and password</a:t>
            </a:r>
          </a:p>
          <a:p>
            <a:pPr lvl="1"/>
            <a:r>
              <a:rPr lang="en-US" dirty="0"/>
              <a:t>After this database will automatically </a:t>
            </a:r>
          </a:p>
          <a:p>
            <a:pPr lvl="1"/>
            <a:r>
              <a:rPr lang="en-US" dirty="0"/>
              <a:t>create for you</a:t>
            </a:r>
          </a:p>
          <a:p>
            <a:endParaRPr lang="en-US" dirty="0"/>
          </a:p>
          <a:p>
            <a:r>
              <a:rPr lang="en-US" dirty="0"/>
              <a:t>And it gives IP address of server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450000" lvl="1" indent="0">
              <a:buNone/>
            </a:pPr>
            <a:r>
              <a:rPr lang="en-US" dirty="0"/>
              <a:t>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428F69-E33C-4462-8E21-04B5CD25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861" y="2502114"/>
            <a:ext cx="6541139" cy="367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9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5EB3-CAAE-4753-9BCC-9A803ACE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61B75-3109-45EE-9F5E-2D76A6AC3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4989700" cy="4058751"/>
          </a:xfrm>
        </p:spPr>
        <p:txBody>
          <a:bodyPr/>
          <a:lstStyle/>
          <a:p>
            <a:r>
              <a:rPr lang="en-US" dirty="0"/>
              <a:t>Here user enter the IP address of server</a:t>
            </a:r>
          </a:p>
          <a:p>
            <a:endParaRPr lang="en-US" dirty="0"/>
          </a:p>
          <a:p>
            <a:r>
              <a:rPr lang="en-US" dirty="0"/>
              <a:t>If client application is connected to server the login page will appear</a:t>
            </a:r>
          </a:p>
          <a:p>
            <a:endParaRPr lang="en-US" dirty="0"/>
          </a:p>
          <a:p>
            <a:r>
              <a:rPr lang="en-US" dirty="0"/>
              <a:t>Enter the valid user ID and password then click on submit button</a:t>
            </a:r>
          </a:p>
          <a:p>
            <a:endParaRPr lang="en-US" dirty="0"/>
          </a:p>
          <a:p>
            <a:r>
              <a:rPr lang="en-US" dirty="0"/>
              <a:t>If user is not registered then click on Signup and create new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F7AE4-CFD1-4A7D-93A0-F2644494E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96" y="2053319"/>
            <a:ext cx="6070136" cy="34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2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110C5-FB44-45B0-BB0F-6BAB6445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9655-AFBC-421F-A2C2-58786A17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42835"/>
            <a:ext cx="5778839" cy="3648365"/>
          </a:xfrm>
        </p:spPr>
        <p:txBody>
          <a:bodyPr/>
          <a:lstStyle/>
          <a:p>
            <a:r>
              <a:rPr lang="en-US" dirty="0"/>
              <a:t>Here user enter all the detail according to the registration page.</a:t>
            </a:r>
          </a:p>
          <a:p>
            <a:endParaRPr lang="en-US" dirty="0"/>
          </a:p>
          <a:p>
            <a:r>
              <a:rPr lang="en-US" dirty="0"/>
              <a:t>User must be enter the valid email ID.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E1F97-5FF2-4461-B133-B6AA72D48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34" y="2142835"/>
            <a:ext cx="5499366" cy="30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9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D579-942C-4B8D-9775-74AB3EB5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User’s 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84115-2A72-4B46-AA28-ABC542B2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927"/>
            <a:ext cx="11903242" cy="53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0EAC-F8F8-49FD-BCAC-B2FE0DF5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8AC0-58D0-4C94-B1AD-4A9E66B5D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223491"/>
            <a:ext cx="5632562" cy="2567709"/>
          </a:xfrm>
        </p:spPr>
        <p:txBody>
          <a:bodyPr/>
          <a:lstStyle/>
          <a:p>
            <a:r>
              <a:rPr lang="en-US" dirty="0"/>
              <a:t>Now you can chat anyone who is active.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3F894-7EAA-459B-AF72-4E42CA8E9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38" y="2470484"/>
            <a:ext cx="5632562" cy="31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0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003F-14ED-430B-924C-6111EA3E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chat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2EE89-A30A-43EC-8A46-F8FC71469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050"/>
            <a:ext cx="12118109" cy="5258512"/>
          </a:xfrm>
        </p:spPr>
      </p:pic>
    </p:spTree>
    <p:extLst>
      <p:ext uri="{BB962C8B-B14F-4D97-AF65-F5344CB8AC3E}">
        <p14:creationId xmlns:p14="http://schemas.microsoft.com/office/powerpoint/2010/main" val="48872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35AE-534C-4EA2-82FD-29D71BD9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Center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F266A-3580-4066-AD41-0C9E38F59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963"/>
            <a:ext cx="12191999" cy="5107844"/>
          </a:xfrm>
        </p:spPr>
      </p:pic>
    </p:spTree>
    <p:extLst>
      <p:ext uri="{BB962C8B-B14F-4D97-AF65-F5344CB8AC3E}">
        <p14:creationId xmlns:p14="http://schemas.microsoft.com/office/powerpoint/2010/main" val="401767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CED4-156F-4EE8-88B8-4370341A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D190-01A9-43E8-A5D9-D4423CD5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always a room for improvements in any software package,</a:t>
            </a:r>
          </a:p>
          <a:p>
            <a:endParaRPr lang="en-US" dirty="0"/>
          </a:p>
          <a:p>
            <a:r>
              <a:rPr lang="en-US" dirty="0"/>
              <a:t>However good and efficient it my be done . But the most important thing should be flexible to accept further modification Right now we are just dealing with text communication . In future this software may be extended to include features such as:</a:t>
            </a:r>
          </a:p>
          <a:p>
            <a:pPr lvl="1"/>
            <a:r>
              <a:rPr lang="en-US" dirty="0"/>
              <a:t>File transfer : this will enable the user to send files of different formats to others via the chat 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Voice chat : this will enhance the application to a higher level where communication will be possible via voice calling as in telephone.</a:t>
            </a:r>
          </a:p>
        </p:txBody>
      </p:sp>
    </p:spTree>
    <p:extLst>
      <p:ext uri="{BB962C8B-B14F-4D97-AF65-F5344CB8AC3E}">
        <p14:creationId xmlns:p14="http://schemas.microsoft.com/office/powerpoint/2010/main" val="175044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B294-370F-4A72-9595-2D65D0B44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2509" y="2709061"/>
            <a:ext cx="5802523" cy="1439877"/>
          </a:xfrm>
        </p:spPr>
        <p:txBody>
          <a:bodyPr/>
          <a:lstStyle/>
          <a:p>
            <a:r>
              <a:rPr lang="en-US" sz="6000" dirty="0"/>
              <a:t>THANK</a:t>
            </a:r>
            <a:r>
              <a:rPr lang="en-US" dirty="0"/>
              <a:t> </a:t>
            </a:r>
            <a:r>
              <a:rPr lang="en-US" sz="60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7796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6943-4CE6-4563-9AE4-5B05CDE3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744A0-C566-4E55-893A-492064A73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/>
          <a:lstStyle/>
          <a:p>
            <a:r>
              <a:rPr lang="en-US" dirty="0" err="1"/>
              <a:t>Zay</a:t>
            </a:r>
            <a:r>
              <a:rPr lang="en-US" dirty="0"/>
              <a:t> Min Maw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Zin Linn Aung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Zin Min </a:t>
            </a:r>
            <a:r>
              <a:rPr lang="en-US" dirty="0" err="1"/>
              <a:t>Nyi</a:t>
            </a:r>
            <a:r>
              <a:rPr lang="en-US" dirty="0"/>
              <a:t> </a:t>
            </a:r>
            <a:r>
              <a:rPr lang="en-US" dirty="0" err="1"/>
              <a:t>Nyi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6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3F51-AE16-4B48-A17F-BFF85881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6DD55-3206-495D-A6BB-1D01C33D2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Module and description</a:t>
            </a:r>
          </a:p>
          <a:p>
            <a:endParaRPr lang="en-US" dirty="0"/>
          </a:p>
          <a:p>
            <a:r>
              <a:rPr lang="en-US" dirty="0"/>
              <a:t>Screen shots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r>
              <a:rPr lang="en-US" dirty="0"/>
              <a:t>Future Reference</a:t>
            </a:r>
          </a:p>
        </p:txBody>
      </p:sp>
    </p:spTree>
    <p:extLst>
      <p:ext uri="{BB962C8B-B14F-4D97-AF65-F5344CB8AC3E}">
        <p14:creationId xmlns:p14="http://schemas.microsoft.com/office/powerpoint/2010/main" val="292745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F2EF-6DBF-4067-93E9-FD8EC4E0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D161F-748A-490E-8DA6-60E1A87F7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project is a chat application which is basically base on private(one by one or public chatting(message is broadcast to all connected users)</a:t>
            </a:r>
          </a:p>
          <a:p>
            <a:endParaRPr lang="en-US" dirty="0"/>
          </a:p>
          <a:p>
            <a:r>
              <a:rPr lang="en-US" dirty="0"/>
              <a:t>It is made of two application.</a:t>
            </a:r>
          </a:p>
          <a:p>
            <a:endParaRPr lang="en-US" dirty="0"/>
          </a:p>
          <a:p>
            <a:r>
              <a:rPr lang="en-US" dirty="0"/>
              <a:t>Clint application which runs on user’s PC.</a:t>
            </a:r>
          </a:p>
          <a:p>
            <a:endParaRPr lang="en-US" dirty="0"/>
          </a:p>
          <a:p>
            <a:r>
              <a:rPr lang="en-US" dirty="0"/>
              <a:t>Server application which runs on any PC on the network.</a:t>
            </a:r>
          </a:p>
          <a:p>
            <a:endParaRPr lang="en-US" dirty="0"/>
          </a:p>
          <a:p>
            <a:r>
              <a:rPr lang="en-US" dirty="0"/>
              <a:t>To start chatting, client should get connected to server.</a:t>
            </a:r>
          </a:p>
        </p:txBody>
      </p:sp>
    </p:spTree>
    <p:extLst>
      <p:ext uri="{BB962C8B-B14F-4D97-AF65-F5344CB8AC3E}">
        <p14:creationId xmlns:p14="http://schemas.microsoft.com/office/powerpoint/2010/main" val="396685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A34A-F568-48E2-B887-AA0EB65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6B35-51F4-420A-AC3C-1001F954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Modules:-</a:t>
            </a:r>
          </a:p>
          <a:p>
            <a:pPr lvl="1"/>
            <a:r>
              <a:rPr lang="en-US" dirty="0"/>
              <a:t>A server is a specially equipped computer connected to the internet that allows users with chat clients to converse with one another via typed messages in real time.</a:t>
            </a:r>
          </a:p>
          <a:p>
            <a:endParaRPr lang="en-US" dirty="0"/>
          </a:p>
          <a:p>
            <a:r>
              <a:rPr lang="en-US" dirty="0"/>
              <a:t>Client Modules:-</a:t>
            </a:r>
          </a:p>
          <a:p>
            <a:pPr lvl="1"/>
            <a:r>
              <a:rPr lang="en-US" dirty="0"/>
              <a:t>A client is a software program that allows users to connect to chat servers and communicate with other users vis a chat room.</a:t>
            </a:r>
          </a:p>
        </p:txBody>
      </p:sp>
    </p:spTree>
    <p:extLst>
      <p:ext uri="{BB962C8B-B14F-4D97-AF65-F5344CB8AC3E}">
        <p14:creationId xmlns:p14="http://schemas.microsoft.com/office/powerpoint/2010/main" val="197948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8B44-6169-4855-A813-5B2B3452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Tech-stack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5BEE7-D7C3-4EB0-B8C7-B8F3ECD17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Python</a:t>
            </a:r>
          </a:p>
          <a:p>
            <a:r>
              <a:rPr lang="en-US" dirty="0" err="1"/>
              <a:t>Tkinter</a:t>
            </a:r>
            <a:r>
              <a:rPr lang="en-US" dirty="0"/>
              <a:t> for GUI</a:t>
            </a:r>
          </a:p>
          <a:p>
            <a:r>
              <a:rPr lang="en-US" dirty="0" err="1"/>
              <a:t>Mysql</a:t>
            </a:r>
            <a:r>
              <a:rPr lang="en-US" dirty="0"/>
              <a:t> for database</a:t>
            </a:r>
          </a:p>
          <a:p>
            <a:r>
              <a:rPr lang="en-US" dirty="0"/>
              <a:t>Requests modules</a:t>
            </a:r>
          </a:p>
          <a:p>
            <a:r>
              <a:rPr lang="en-US" dirty="0"/>
              <a:t>End to end encryption</a:t>
            </a:r>
          </a:p>
          <a:p>
            <a:r>
              <a:rPr lang="en-US" dirty="0"/>
              <a:t>Threading</a:t>
            </a:r>
          </a:p>
          <a:p>
            <a:r>
              <a:rPr lang="en-US" dirty="0" err="1"/>
              <a:t>Pycryptodome</a:t>
            </a:r>
            <a:r>
              <a:rPr lang="en-US" dirty="0"/>
              <a:t> modules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47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D1B-8998-4312-8064-8B1626A1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2AAE-B6D1-4B9C-9CFC-CBDAE469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Whisper is a chat app.</a:t>
            </a:r>
          </a:p>
          <a:p>
            <a:endParaRPr lang="en-US" dirty="0"/>
          </a:p>
          <a:p>
            <a:r>
              <a:rPr lang="en-US" dirty="0"/>
              <a:t>You can text message one by one or group privately.</a:t>
            </a:r>
          </a:p>
          <a:p>
            <a:endParaRPr lang="en-US" dirty="0"/>
          </a:p>
          <a:p>
            <a:r>
              <a:rPr lang="en-US" dirty="0"/>
              <a:t>It used small AI for the help-center which can show covid-19 data and weather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5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80AA-7738-489E-943E-F7628EC6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F4A9A-F7E9-4265-BEF4-095621F47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Whisper used end to end encryption.</a:t>
            </a:r>
          </a:p>
          <a:p>
            <a:endParaRPr lang="en-US" dirty="0"/>
          </a:p>
          <a:p>
            <a:r>
              <a:rPr lang="en-US" dirty="0"/>
              <a:t>It used AES symmetric key algorithm.</a:t>
            </a:r>
          </a:p>
          <a:p>
            <a:r>
              <a:rPr lang="en-US" dirty="0"/>
              <a:t>AES is based on a design principle known as a substitution–permutation network, and is efficient in both software and </a:t>
            </a:r>
            <a:r>
              <a:rPr lang="en-US" dirty="0" err="1"/>
              <a:t>hardware.Unlike</a:t>
            </a:r>
            <a:r>
              <a:rPr lang="en-US" dirty="0"/>
              <a:t> its predecessor DES, AES does not use a Feistel network. AES is a variant of </a:t>
            </a:r>
            <a:r>
              <a:rPr lang="en-US" dirty="0" err="1"/>
              <a:t>Rijndael</a:t>
            </a:r>
            <a:r>
              <a:rPr lang="en-US" dirty="0"/>
              <a:t>, with a fixed block size of 128 bits, and a key size of 128, 192, or 256 bits. By contrast, </a:t>
            </a:r>
            <a:r>
              <a:rPr lang="en-US" dirty="0" err="1"/>
              <a:t>Rijndael</a:t>
            </a:r>
            <a:r>
              <a:rPr lang="en-US" dirty="0"/>
              <a:t> per se is specified with block and key sizes that may be any multiple of 32 bits, with a minimum of 128 and a maximum of 256 bits.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3584C-A04B-4FAF-A6F8-208902B5F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1024B-5B59-4406-9877-206EC7872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23" y="898358"/>
            <a:ext cx="9031705" cy="532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91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199</TotalTime>
  <Words>535</Words>
  <Application>Microsoft Office PowerPoint</Application>
  <PresentationFormat>Widescreen</PresentationFormat>
  <Paragraphs>93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Calisto MT</vt:lpstr>
      <vt:lpstr>Wingdings 2</vt:lpstr>
      <vt:lpstr>Slate</vt:lpstr>
      <vt:lpstr>WHISPER</vt:lpstr>
      <vt:lpstr>Members</vt:lpstr>
      <vt:lpstr>Contents</vt:lpstr>
      <vt:lpstr>Introduction</vt:lpstr>
      <vt:lpstr>Modules</vt:lpstr>
      <vt:lpstr>Tech-stack</vt:lpstr>
      <vt:lpstr>Property</vt:lpstr>
      <vt:lpstr>Encryption</vt:lpstr>
      <vt:lpstr>PowerPoint Presentation</vt:lpstr>
      <vt:lpstr>Server application</vt:lpstr>
      <vt:lpstr>Client application</vt:lpstr>
      <vt:lpstr>Signup page</vt:lpstr>
      <vt:lpstr>User’s home page</vt:lpstr>
      <vt:lpstr>Private chat</vt:lpstr>
      <vt:lpstr>Group chat</vt:lpstr>
      <vt:lpstr>Help Center</vt:lpstr>
      <vt:lpstr>Conclusion and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Zin Linn</dc:creator>
  <cp:lastModifiedBy>Zin Linn</cp:lastModifiedBy>
  <cp:revision>16</cp:revision>
  <dcterms:created xsi:type="dcterms:W3CDTF">2021-05-20T06:29:48Z</dcterms:created>
  <dcterms:modified xsi:type="dcterms:W3CDTF">2021-05-20T12:08:49Z</dcterms:modified>
</cp:coreProperties>
</file>